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</p:sldIdLst>
  <p:sldSz cx="12192000" cy="6858000"/>
  <p:notesSz cx="6858000" cy="9144000"/>
  <p:defaultTextStyle>
    <a:lvl1pPr>
      <a:defRPr>
        <a:latin typeface="+mn-lt"/>
        <a:ea typeface="+mn-ea"/>
        <a:cs typeface="+mn-cs"/>
        <a:sym typeface="Helvetica Neue"/>
      </a:defRPr>
    </a:lvl1pPr>
    <a:lvl2pPr>
      <a:defRPr>
        <a:latin typeface="+mn-lt"/>
        <a:ea typeface="+mn-ea"/>
        <a:cs typeface="+mn-cs"/>
        <a:sym typeface="Helvetica Neue"/>
      </a:defRPr>
    </a:lvl2pPr>
    <a:lvl3pPr>
      <a:defRPr>
        <a:latin typeface="+mn-lt"/>
        <a:ea typeface="+mn-ea"/>
        <a:cs typeface="+mn-cs"/>
        <a:sym typeface="Helvetica Neue"/>
      </a:defRPr>
    </a:lvl3pPr>
    <a:lvl4pPr>
      <a:defRPr>
        <a:latin typeface="+mn-lt"/>
        <a:ea typeface="+mn-ea"/>
        <a:cs typeface="+mn-cs"/>
        <a:sym typeface="Helvetica Neue"/>
      </a:defRPr>
    </a:lvl4pPr>
    <a:lvl5pPr>
      <a:defRPr>
        <a:latin typeface="+mn-lt"/>
        <a:ea typeface="+mn-ea"/>
        <a:cs typeface="+mn-cs"/>
        <a:sym typeface="Helvetica Neue"/>
      </a:defRPr>
    </a:lvl5pPr>
    <a:lvl6pPr>
      <a:defRPr>
        <a:latin typeface="+mn-lt"/>
        <a:ea typeface="+mn-ea"/>
        <a:cs typeface="+mn-cs"/>
        <a:sym typeface="Helvetica Neue"/>
      </a:defRPr>
    </a:lvl6pPr>
    <a:lvl7pPr>
      <a:defRPr>
        <a:latin typeface="+mn-lt"/>
        <a:ea typeface="+mn-ea"/>
        <a:cs typeface="+mn-cs"/>
        <a:sym typeface="Helvetica Neue"/>
      </a:defRPr>
    </a:lvl7pPr>
    <a:lvl8pPr>
      <a:defRPr>
        <a:latin typeface="+mn-lt"/>
        <a:ea typeface="+mn-ea"/>
        <a:cs typeface="+mn-cs"/>
        <a:sym typeface="Helvetica Neue"/>
      </a:defRPr>
    </a:lvl8pPr>
    <a:lvl9pPr>
      <a:defRPr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Row>
  </a:tblStyle>
  <a:tblStyle styleId="{C7B018BB-80A7-4F77-B60F-C8B233D01FF8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EEE7283C-3CF3-47DC-8721-378D4A62B228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Col>
    <a:la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Row>
  </a:tblStyle>
  <a:tblStyle styleId="{CF821DB8-F4EB-4A41-A1BA-3FCAFE7338EE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Row>
  </a:tblStyle>
  <a:tblStyle styleId="{33BA23B1-9221-436E-865A-0063620EA4FD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/Relationships>

</file>

<file path=ppt/media/image1.jpeg>
</file>

<file path=ppt/media/image1.png>
</file>

<file path=ppt/media/image2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2" name="Shape 4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>
            <p:ph type="title"/>
          </p:nvPr>
        </p:nvSpPr>
        <p:spPr>
          <a:xfrm>
            <a:off x="1524000" y="0"/>
            <a:ext cx="9144000" cy="3509963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 sz="1800"/>
            </a:pPr>
            <a:r>
              <a:rPr sz="6000"/>
              <a:t>标题文本</a:t>
            </a:r>
          </a:p>
        </p:txBody>
      </p:sp>
      <p:sp>
        <p:nvSpPr>
          <p:cNvPr id="7" name="Shape 7"/>
          <p:cNvSpPr/>
          <p:nvPr>
            <p:ph type="body" idx="1"/>
          </p:nvPr>
        </p:nvSpPr>
        <p:spPr>
          <a:xfrm>
            <a:off x="1524000" y="3602037"/>
            <a:ext cx="9144000" cy="32559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685800" indent="-228600" algn="ctr">
              <a:buFontTx/>
              <a:defRPr sz="2400"/>
            </a:lvl2pPr>
            <a:lvl3pPr marL="1188719" indent="-274319" algn="ctr">
              <a:buFontTx/>
              <a:defRPr sz="2400"/>
            </a:lvl3pPr>
            <a:lvl4pPr marL="1676400" indent="-304800" algn="ctr">
              <a:buFontTx/>
              <a:defRPr sz="2400"/>
            </a:lvl4pPr>
            <a:lvl5pPr marL="2133600" indent="-304800" algn="ctr">
              <a:buFontTx/>
              <a:defRPr sz="2400"/>
            </a:lvl5pPr>
          </a:lstStyle>
          <a:p>
            <a:pPr lvl="0">
              <a:defRPr sz="1800"/>
            </a:pPr>
            <a:r>
              <a:rPr sz="2400"/>
              <a:t>正文级别 1</a:t>
            </a:r>
            <a:endParaRPr sz="2400"/>
          </a:p>
          <a:p>
            <a:pPr lvl="1">
              <a:defRPr sz="1800"/>
            </a:pPr>
            <a:r>
              <a:rPr sz="2400"/>
              <a:t>正文级别 2</a:t>
            </a:r>
            <a:endParaRPr sz="2400"/>
          </a:p>
          <a:p>
            <a:pPr lvl="2">
              <a:defRPr sz="1800"/>
            </a:pPr>
            <a:r>
              <a:rPr sz="2400"/>
              <a:t>正文级别 3</a:t>
            </a:r>
            <a:endParaRPr sz="2400"/>
          </a:p>
          <a:p>
            <a:pPr lvl="3">
              <a:defRPr sz="1800"/>
            </a:pPr>
            <a:r>
              <a:rPr sz="2400"/>
              <a:t>正文级别 4</a:t>
            </a:r>
            <a:endParaRPr sz="2400"/>
          </a:p>
          <a:p>
            <a:pPr lvl="4">
              <a:defRPr sz="1800"/>
            </a:pPr>
            <a:r>
              <a:rPr sz="2400"/>
              <a:t>正文级别 5</a:t>
            </a:r>
          </a:p>
        </p:txBody>
      </p:sp>
      <p:sp>
        <p:nvSpPr>
          <p:cNvPr id="8" name="Shape 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body" idx="1"/>
          </p:nvPr>
        </p:nvSpPr>
        <p:spPr>
          <a:xfrm>
            <a:off x="838200" y="365125"/>
            <a:ext cx="10515600" cy="581183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正文级别 1</a:t>
            </a:r>
            <a:endParaRPr sz="2800"/>
          </a:p>
          <a:p>
            <a:pPr lvl="1">
              <a:defRPr sz="1800"/>
            </a:pPr>
            <a:r>
              <a:rPr sz="2800"/>
              <a:t>正文级别 2</a:t>
            </a:r>
            <a:endParaRPr sz="2800"/>
          </a:p>
          <a:p>
            <a:pPr lvl="2">
              <a:defRPr sz="1800"/>
            </a:pPr>
            <a:r>
              <a:rPr sz="2800"/>
              <a:t>正文级别 3</a:t>
            </a:r>
            <a:endParaRPr sz="2800"/>
          </a:p>
          <a:p>
            <a:pPr lvl="3">
              <a:defRPr sz="1800"/>
            </a:pPr>
            <a:r>
              <a:rPr sz="2800"/>
              <a:t>正文级别 4</a:t>
            </a:r>
            <a:endParaRPr sz="2800"/>
          </a:p>
          <a:p>
            <a:pPr lvl="4">
              <a:defRPr sz="1800"/>
            </a:pPr>
            <a:r>
              <a:rPr sz="2800"/>
              <a:t>正文级别 5</a:t>
            </a:r>
          </a:p>
        </p:txBody>
      </p:sp>
      <p:sp>
        <p:nvSpPr>
          <p:cNvPr id="40" name="Shape 4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正文级别 1</a:t>
            </a:r>
            <a:endParaRPr sz="2800"/>
          </a:p>
          <a:p>
            <a:pPr lvl="1">
              <a:defRPr sz="1800"/>
            </a:pPr>
            <a:r>
              <a:rPr sz="2800"/>
              <a:t>正文级别 2</a:t>
            </a:r>
            <a:endParaRPr sz="2800"/>
          </a:p>
          <a:p>
            <a:pPr lvl="2">
              <a:defRPr sz="1800"/>
            </a:pPr>
            <a:r>
              <a:rPr sz="2800"/>
              <a:t>正文级别 3</a:t>
            </a:r>
            <a:endParaRPr sz="2800"/>
          </a:p>
          <a:p>
            <a:pPr lvl="3">
              <a:defRPr sz="1800"/>
            </a:pPr>
            <a:r>
              <a:rPr sz="2800"/>
              <a:t>正文级别 4</a:t>
            </a:r>
            <a:endParaRPr sz="2800"/>
          </a:p>
          <a:p>
            <a:pPr lvl="4">
              <a:defRPr sz="1800"/>
            </a:pPr>
            <a:r>
              <a:rPr sz="2800"/>
              <a:t>正文级别 5</a:t>
            </a:r>
          </a:p>
        </p:txBody>
      </p:sp>
      <p:sp>
        <p:nvSpPr>
          <p:cNvPr id="12" name="Shape 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xfrm>
            <a:off x="831850" y="0"/>
            <a:ext cx="10515600" cy="456247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标题文本</a:t>
            </a:r>
          </a:p>
        </p:txBody>
      </p:sp>
      <p:sp>
        <p:nvSpPr>
          <p:cNvPr id="15" name="Shape 15"/>
          <p:cNvSpPr/>
          <p:nvPr>
            <p:ph type="body" idx="1"/>
          </p:nvPr>
        </p:nvSpPr>
        <p:spPr>
          <a:xfrm>
            <a:off x="831850" y="4589462"/>
            <a:ext cx="10515600" cy="226853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685800" indent="-228600">
              <a:buFontTx/>
              <a:defRPr sz="2400">
                <a:solidFill>
                  <a:srgbClr val="888888"/>
                </a:solidFill>
              </a:defRPr>
            </a:lvl2pPr>
            <a:lvl3pPr marL="1188719" indent="-274319">
              <a:buFontTx/>
              <a:defRPr sz="2400">
                <a:solidFill>
                  <a:srgbClr val="888888"/>
                </a:solidFill>
              </a:defRPr>
            </a:lvl3pPr>
            <a:lvl4pPr marL="1676400" indent="-304800">
              <a:buFontTx/>
              <a:defRPr sz="2400">
                <a:solidFill>
                  <a:srgbClr val="888888"/>
                </a:solidFill>
              </a:defRPr>
            </a:lvl4pPr>
            <a:lvl5pPr marL="2133600" indent="-304800">
              <a:buFontTx/>
              <a:defRPr sz="2400">
                <a:solidFill>
                  <a:srgbClr val="888888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正文级别 1</a:t>
            </a:r>
            <a:endParaRPr sz="2400">
              <a:solidFill>
                <a:srgbClr val="888888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正文级别 2</a:t>
            </a:r>
            <a:endParaRPr sz="2400">
              <a:solidFill>
                <a:srgbClr val="888888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正文级别 3</a:t>
            </a:r>
            <a:endParaRPr sz="2400">
              <a:solidFill>
                <a:srgbClr val="888888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正文级别 4</a:t>
            </a:r>
            <a:endParaRPr sz="2400">
              <a:solidFill>
                <a:srgbClr val="888888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正文级别 5</a:t>
            </a:r>
          </a:p>
        </p:txBody>
      </p:sp>
      <p:sp>
        <p:nvSpPr>
          <p:cNvPr id="16" name="Shape 1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xfrm>
            <a:off x="838200" y="1825625"/>
            <a:ext cx="5181600" cy="503237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正文级别 1</a:t>
            </a:r>
            <a:endParaRPr sz="2800"/>
          </a:p>
          <a:p>
            <a:pPr lvl="1">
              <a:defRPr sz="1800"/>
            </a:pPr>
            <a:r>
              <a:rPr sz="2800"/>
              <a:t>正文级别 2</a:t>
            </a:r>
            <a:endParaRPr sz="2800"/>
          </a:p>
          <a:p>
            <a:pPr lvl="2">
              <a:defRPr sz="1800"/>
            </a:pPr>
            <a:r>
              <a:rPr sz="2800"/>
              <a:t>正文级别 3</a:t>
            </a:r>
            <a:endParaRPr sz="2800"/>
          </a:p>
          <a:p>
            <a:pPr lvl="3">
              <a:defRPr sz="1800"/>
            </a:pPr>
            <a:r>
              <a:rPr sz="2800"/>
              <a:t>正文级别 4</a:t>
            </a:r>
            <a:endParaRPr sz="2800"/>
          </a:p>
          <a:p>
            <a:pPr lvl="4">
              <a:defRPr sz="1800"/>
            </a:pPr>
            <a:r>
              <a:rPr sz="2800"/>
              <a:t>正文级别 5</a:t>
            </a:r>
          </a:p>
        </p:txBody>
      </p:sp>
      <p:sp>
        <p:nvSpPr>
          <p:cNvPr id="20" name="Shape 2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title"/>
          </p:nvPr>
        </p:nvSpPr>
        <p:spPr>
          <a:xfrm>
            <a:off x="839787" y="338913"/>
            <a:ext cx="10515601" cy="137798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23" name="Shape 23"/>
          <p:cNvSpPr/>
          <p:nvPr>
            <p:ph type="body" idx="1"/>
          </p:nvPr>
        </p:nvSpPr>
        <p:spPr>
          <a:xfrm>
            <a:off x="1186773" y="1716897"/>
            <a:ext cx="4873576" cy="946992"/>
          </a:xfrm>
          <a:prstGeom prst="rect">
            <a:avLst/>
          </a:prstGeom>
        </p:spPr>
        <p:txBody>
          <a:bodyPr anchor="ctr"/>
          <a:lstStyle>
            <a:lvl1pPr marL="0" indent="0">
              <a:buSzTx/>
              <a:buFontTx/>
              <a:buNone/>
            </a:lvl1pPr>
            <a:lvl2pPr>
              <a:buFontTx/>
            </a:lvl2pPr>
            <a:lvl3pPr>
              <a:buFontTx/>
            </a:lvl3pPr>
            <a:lvl4pPr>
              <a:buFontTx/>
            </a:lvl4pPr>
            <a:lvl5pPr>
              <a:buFontTx/>
            </a:lvl5pPr>
          </a:lstStyle>
          <a:p>
            <a:pPr lvl="0">
              <a:defRPr sz="1800"/>
            </a:pPr>
            <a:r>
              <a:rPr sz="2800"/>
              <a:t>正文级别 1</a:t>
            </a:r>
            <a:endParaRPr sz="2800"/>
          </a:p>
          <a:p>
            <a:pPr lvl="1">
              <a:defRPr sz="1800"/>
            </a:pPr>
            <a:r>
              <a:rPr sz="2800"/>
              <a:t>正文级别 2</a:t>
            </a:r>
            <a:endParaRPr sz="2800"/>
          </a:p>
          <a:p>
            <a:pPr lvl="2">
              <a:defRPr sz="1800"/>
            </a:pPr>
            <a:r>
              <a:rPr sz="2800"/>
              <a:t>正文级别 3</a:t>
            </a:r>
            <a:endParaRPr sz="2800"/>
          </a:p>
          <a:p>
            <a:pPr lvl="3">
              <a:defRPr sz="1800"/>
            </a:pPr>
            <a:r>
              <a:rPr sz="2800"/>
              <a:t>正文级别 4</a:t>
            </a:r>
            <a:endParaRPr sz="2800"/>
          </a:p>
          <a:p>
            <a:pPr lvl="4">
              <a:defRPr sz="1800"/>
            </a:pPr>
            <a:r>
              <a:rPr sz="2800"/>
              <a:t>正文级别 5</a:t>
            </a:r>
          </a:p>
        </p:txBody>
      </p:sp>
      <p:sp>
        <p:nvSpPr>
          <p:cNvPr id="24" name="Shape 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>
            <p:ph type="title"/>
          </p:nvPr>
        </p:nvSpPr>
        <p:spPr>
          <a:xfrm>
            <a:off x="838200" y="0"/>
            <a:ext cx="10515600" cy="205581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27" name="Shape 2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839787" y="0"/>
            <a:ext cx="4165351" cy="2057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 lvl="0">
              <a:defRPr sz="1800"/>
            </a:pPr>
            <a:r>
              <a:rPr sz="3200"/>
              <a:t>标题文本</a:t>
            </a:r>
          </a:p>
        </p:txBody>
      </p:sp>
      <p:sp>
        <p:nvSpPr>
          <p:cNvPr id="32" name="Shape 32"/>
          <p:cNvSpPr/>
          <p:nvPr>
            <p:ph type="body" idx="1"/>
          </p:nvPr>
        </p:nvSpPr>
        <p:spPr>
          <a:xfrm>
            <a:off x="839787" y="2057400"/>
            <a:ext cx="4165351" cy="480060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000"/>
            </a:lvl1pPr>
            <a:lvl2pPr marL="647700" indent="-190500">
              <a:buFontTx/>
              <a:defRPr sz="2000"/>
            </a:lvl2pPr>
            <a:lvl3pPr marL="1142999" indent="-228599">
              <a:buFontTx/>
              <a:defRPr sz="2000"/>
            </a:lvl3pPr>
            <a:lvl4pPr marL="1625600" indent="-254000">
              <a:buFontTx/>
              <a:defRPr sz="2000"/>
            </a:lvl4pPr>
            <a:lvl5pPr marL="2082800" indent="-254000">
              <a:buFontTx/>
              <a:defRPr sz="2000"/>
            </a:lvl5pPr>
          </a:lstStyle>
          <a:p>
            <a:pPr lvl="0">
              <a:defRPr sz="1800"/>
            </a:pPr>
            <a:r>
              <a:rPr sz="2000"/>
              <a:t>正文级别 1</a:t>
            </a:r>
            <a:endParaRPr sz="2000"/>
          </a:p>
          <a:p>
            <a:pPr lvl="1">
              <a:defRPr sz="1800"/>
            </a:pPr>
            <a:r>
              <a:rPr sz="2000"/>
              <a:t>正文级别 2</a:t>
            </a:r>
            <a:endParaRPr sz="2000"/>
          </a:p>
          <a:p>
            <a:pPr lvl="2">
              <a:defRPr sz="1800"/>
            </a:pPr>
            <a:r>
              <a:rPr sz="2000"/>
              <a:t>正文级别 3</a:t>
            </a:r>
            <a:endParaRPr sz="2000"/>
          </a:p>
          <a:p>
            <a:pPr lvl="3">
              <a:defRPr sz="1800"/>
            </a:pPr>
            <a:r>
              <a:rPr sz="2000"/>
              <a:t>正文级别 4</a:t>
            </a:r>
            <a:endParaRPr sz="2000"/>
          </a:p>
          <a:p>
            <a:pPr lvl="4">
              <a:defRPr sz="1800"/>
            </a:pPr>
            <a:r>
              <a:rPr sz="2000"/>
              <a:t>正文级别 5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8724900" y="0"/>
            <a:ext cx="2628900" cy="6542089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xfrm>
            <a:off x="838200" y="365125"/>
            <a:ext cx="7734300" cy="649287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正文级别 1</a:t>
            </a:r>
            <a:endParaRPr sz="2800"/>
          </a:p>
          <a:p>
            <a:pPr lvl="1">
              <a:defRPr sz="1800"/>
            </a:pPr>
            <a:r>
              <a:rPr sz="2800"/>
              <a:t>正文级别 2</a:t>
            </a:r>
            <a:endParaRPr sz="2800"/>
          </a:p>
          <a:p>
            <a:pPr lvl="2">
              <a:defRPr sz="1800"/>
            </a:pPr>
            <a:r>
              <a:rPr sz="2800"/>
              <a:t>正文级别 3</a:t>
            </a:r>
            <a:endParaRPr sz="2800"/>
          </a:p>
          <a:p>
            <a:pPr lvl="3">
              <a:defRPr sz="1800"/>
            </a:pPr>
            <a:r>
              <a:rPr sz="2800"/>
              <a:t>正文级别 4</a:t>
            </a:r>
            <a:endParaRPr sz="2800"/>
          </a:p>
          <a:p>
            <a:pPr lvl="4">
              <a:defRPr sz="1800"/>
            </a:pPr>
            <a:r>
              <a:rPr sz="2800"/>
              <a:t>正文级别 5</a:t>
            </a:r>
          </a:p>
        </p:txBody>
      </p:sp>
      <p:sp>
        <p:nvSpPr>
          <p:cNvPr id="37" name="Shape 3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838200" y="230186"/>
            <a:ext cx="10515600" cy="1595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838200" y="1825625"/>
            <a:ext cx="10515600" cy="5032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lvl="0">
              <a:defRPr sz="1800"/>
            </a:pPr>
            <a:r>
              <a:rPr sz="2800"/>
              <a:t>正文级别 1</a:t>
            </a:r>
            <a:endParaRPr sz="2800"/>
          </a:p>
          <a:p>
            <a:pPr lvl="1">
              <a:defRPr sz="1800"/>
            </a:pPr>
            <a:r>
              <a:rPr sz="2800"/>
              <a:t>正文级别 2</a:t>
            </a:r>
            <a:endParaRPr sz="2800"/>
          </a:p>
          <a:p>
            <a:pPr lvl="2">
              <a:defRPr sz="1800"/>
            </a:pPr>
            <a:r>
              <a:rPr sz="2800"/>
              <a:t>正文级别 3</a:t>
            </a:r>
            <a:endParaRPr sz="2800"/>
          </a:p>
          <a:p>
            <a:pPr lvl="3">
              <a:defRPr sz="1800"/>
            </a:pPr>
            <a:r>
              <a:rPr sz="2800"/>
              <a:t>正文级别 4</a:t>
            </a:r>
            <a:endParaRPr sz="2800"/>
          </a:p>
          <a:p>
            <a:pPr lvl="4">
              <a:defRPr sz="1800"/>
            </a:pPr>
            <a:r>
              <a:rPr sz="2800"/>
              <a:t>正文级别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8610600" y="6404291"/>
            <a:ext cx="2743200" cy="269239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ransition spd="med" advClick="1"/>
  <p:txStyles>
    <p:titleStyle>
      <a:lvl1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1pPr>
      <a:lvl2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2pPr>
      <a:lvl3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3pPr>
      <a:lvl4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4pPr>
      <a:lvl5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5pPr>
      <a:lvl6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6pPr>
      <a:lvl7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7pPr>
      <a:lvl8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8pPr>
      <a:lvl9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indent="-228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1pPr>
      <a:lvl2pPr marL="723900" indent="-2667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2pPr>
      <a:lvl3pPr marL="1234438" indent="-320038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3pPr>
      <a:lvl4pPr marL="17272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4pPr>
      <a:lvl5pPr marL="21844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5pPr>
      <a:lvl6pPr marL="26416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6pPr>
      <a:lvl7pPr marL="30988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7pPr>
      <a:lvl8pPr marL="35560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8pPr>
      <a:lvl9pPr marL="40132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9pPr>
    </p:bodyStyle>
    <p:otherStyle>
      <a:lvl1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1.png" descr="30 (2)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rot="2880000">
            <a:off x="4695190" y="1198244"/>
            <a:ext cx="2995932" cy="2683512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Shape 45"/>
          <p:cNvSpPr/>
          <p:nvPr/>
        </p:nvSpPr>
        <p:spPr>
          <a:xfrm>
            <a:off x="5025390" y="3767320"/>
            <a:ext cx="2451101" cy="604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ctr">
              <a:defRPr sz="4800"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pPr lvl="0">
              <a:defRPr sz="1800"/>
            </a:pPr>
            <a:r>
              <a:rPr sz="4800"/>
              <a:t>文档介绍</a:t>
            </a:r>
          </a:p>
        </p:txBody>
      </p:sp>
      <p:grpSp>
        <p:nvGrpSpPr>
          <p:cNvPr id="48" name="Group 48"/>
          <p:cNvGrpSpPr/>
          <p:nvPr/>
        </p:nvGrpSpPr>
        <p:grpSpPr>
          <a:xfrm>
            <a:off x="5012702" y="1727517"/>
            <a:ext cx="2644777" cy="1778001"/>
            <a:chOff x="0" y="0"/>
            <a:chExt cx="2644775" cy="1778000"/>
          </a:xfrm>
        </p:grpSpPr>
        <p:sp>
          <p:nvSpPr>
            <p:cNvPr id="46" name="Shape 46"/>
            <p:cNvSpPr/>
            <p:nvPr/>
          </p:nvSpPr>
          <p:spPr>
            <a:xfrm>
              <a:off x="0" y="-1"/>
              <a:ext cx="2644776" cy="1778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 defTabSz="685800">
                <a:defRPr sz="11500">
                  <a:solidFill>
                    <a:srgbClr val="430405"/>
                  </a:solidFill>
                  <a:latin typeface="Impact"/>
                  <a:ea typeface="Impact"/>
                  <a:cs typeface="Impact"/>
                  <a:sym typeface="Impac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1500">
                  <a:solidFill>
                    <a:srgbClr val="430405"/>
                  </a:solidFill>
                </a:rPr>
                <a:t>01</a:t>
              </a:r>
            </a:p>
          </p:txBody>
        </p:sp>
        <p:sp>
          <p:nvSpPr>
            <p:cNvPr id="47" name="Shape 47"/>
            <p:cNvSpPr/>
            <p:nvPr/>
          </p:nvSpPr>
          <p:spPr>
            <a:xfrm>
              <a:off x="134577" y="1326534"/>
              <a:ext cx="2327220" cy="327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9000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</p:grpSp>
      <p:pic>
        <p:nvPicPr>
          <p:cNvPr id="49" name="image2.png" descr="3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 rot="14580000">
            <a:off x="-570231" y="4660900"/>
            <a:ext cx="2922273" cy="2525397"/>
          </a:xfrm>
          <a:prstGeom prst="rect">
            <a:avLst/>
          </a:prstGeom>
          <a:ln w="12700">
            <a:miter lim="400000"/>
          </a:ln>
        </p:spPr>
      </p:pic>
      <p:pic>
        <p:nvPicPr>
          <p:cNvPr id="50" name="image2.png" descr="3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 rot="4740000">
            <a:off x="9975215" y="-468631"/>
            <a:ext cx="2922272" cy="25253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nodeType="afterEffect" presetClass="entr" presetSubtype="0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8" grpId="1"/>
      <p:bldP build="whole" bldLvl="1" animBg="1" rev="0" advAuto="0" spid="45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8"/>
          <p:cNvGrpSpPr/>
          <p:nvPr/>
        </p:nvGrpSpPr>
        <p:grpSpPr>
          <a:xfrm>
            <a:off x="7539514" y="1307253"/>
            <a:ext cx="3727479" cy="3780370"/>
            <a:chOff x="0" y="0"/>
            <a:chExt cx="3727478" cy="3780369"/>
          </a:xfrm>
        </p:grpSpPr>
        <p:sp>
          <p:nvSpPr>
            <p:cNvPr id="52" name="Shape 52"/>
            <p:cNvSpPr/>
            <p:nvPr/>
          </p:nvSpPr>
          <p:spPr>
            <a:xfrm>
              <a:off x="370416" y="-1"/>
              <a:ext cx="1661587" cy="1581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3072" y="5655"/>
                    <a:pt x="14770" y="1046"/>
                    <a:pt x="21600" y="0"/>
                  </a:cubicBezTo>
                  <a:cubicBezTo>
                    <a:pt x="18284" y="4112"/>
                    <a:pt x="18727" y="7771"/>
                    <a:pt x="21326" y="11624"/>
                  </a:cubicBezTo>
                  <a:cubicBezTo>
                    <a:pt x="10356" y="11537"/>
                    <a:pt x="4685" y="15986"/>
                    <a:pt x="0" y="21600"/>
                  </a:cubicBezTo>
                  <a:close/>
                </a:path>
              </a:pathLst>
            </a:custGeom>
            <a:solidFill>
              <a:srgbClr val="627D0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218563">
                <a:defRPr sz="24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3" name="Shape 53"/>
            <p:cNvSpPr/>
            <p:nvPr/>
          </p:nvSpPr>
          <p:spPr>
            <a:xfrm>
              <a:off x="383115" y="982133"/>
              <a:ext cx="1646769" cy="846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5094" y="4030"/>
                    <a:pt x="14605" y="17"/>
                    <a:pt x="21566" y="0"/>
                  </a:cubicBezTo>
                  <a:cubicBezTo>
                    <a:pt x="18217" y="7684"/>
                    <a:pt x="18975" y="1440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633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218563">
                <a:defRPr sz="24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370416" y="1947333"/>
              <a:ext cx="1644654" cy="844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5094" y="4030"/>
                    <a:pt x="14605" y="17"/>
                    <a:pt x="21566" y="0"/>
                  </a:cubicBezTo>
                  <a:cubicBezTo>
                    <a:pt x="18217" y="7684"/>
                    <a:pt x="18975" y="1440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627D0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218563">
                <a:defRPr sz="24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5" name="Shape 55"/>
            <p:cNvSpPr/>
            <p:nvPr/>
          </p:nvSpPr>
          <p:spPr>
            <a:xfrm flipH="1" rot="10800000">
              <a:off x="383115" y="2199216"/>
              <a:ext cx="1663702" cy="1581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3072" y="5655"/>
                    <a:pt x="14770" y="1046"/>
                    <a:pt x="21600" y="0"/>
                  </a:cubicBezTo>
                  <a:cubicBezTo>
                    <a:pt x="18284" y="4112"/>
                    <a:pt x="18727" y="7771"/>
                    <a:pt x="21326" y="11624"/>
                  </a:cubicBezTo>
                  <a:cubicBezTo>
                    <a:pt x="10356" y="11537"/>
                    <a:pt x="4685" y="15986"/>
                    <a:pt x="0" y="21600"/>
                  </a:cubicBezTo>
                  <a:close/>
                </a:path>
              </a:pathLst>
            </a:custGeom>
            <a:solidFill>
              <a:srgbClr val="6330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218563">
                <a:defRPr sz="24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6" name="Shape 56"/>
            <p:cNvSpPr/>
            <p:nvPr/>
          </p:nvSpPr>
          <p:spPr>
            <a:xfrm>
              <a:off x="-1" y="1828800"/>
              <a:ext cx="264586" cy="1185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57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4757" y="21600"/>
                  </a:lnTo>
                  <a:cubicBezTo>
                    <a:pt x="2130" y="21600"/>
                    <a:pt x="0" y="16765"/>
                    <a:pt x="0" y="10800"/>
                  </a:cubicBezTo>
                  <a:cubicBezTo>
                    <a:pt x="0" y="4835"/>
                    <a:pt x="2130" y="0"/>
                    <a:pt x="4757" y="0"/>
                  </a:cubicBezTo>
                  <a:close/>
                </a:path>
              </a:pathLst>
            </a:cu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218563">
                <a:defRPr sz="24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7" name="Shape 57"/>
            <p:cNvSpPr/>
            <p:nvPr/>
          </p:nvSpPr>
          <p:spPr>
            <a:xfrm rot="5400000">
              <a:off x="2640554" y="851944"/>
              <a:ext cx="679452" cy="14943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06" fill="norm" stroke="1" extrusionOk="0">
                  <a:moveTo>
                    <a:pt x="21521" y="21306"/>
                  </a:moveTo>
                  <a:lnTo>
                    <a:pt x="21600" y="21266"/>
                  </a:lnTo>
                  <a:lnTo>
                    <a:pt x="21600" y="21306"/>
                  </a:lnTo>
                  <a:close/>
                  <a:moveTo>
                    <a:pt x="18239" y="21218"/>
                  </a:moveTo>
                  <a:lnTo>
                    <a:pt x="18411" y="21306"/>
                  </a:lnTo>
                  <a:lnTo>
                    <a:pt x="18260" y="21306"/>
                  </a:lnTo>
                  <a:cubicBezTo>
                    <a:pt x="18248" y="21277"/>
                    <a:pt x="18243" y="21248"/>
                    <a:pt x="18239" y="21218"/>
                  </a:cubicBezTo>
                  <a:close/>
                  <a:moveTo>
                    <a:pt x="0" y="4929"/>
                  </a:moveTo>
                  <a:lnTo>
                    <a:pt x="35" y="4889"/>
                  </a:lnTo>
                  <a:lnTo>
                    <a:pt x="0" y="4889"/>
                  </a:lnTo>
                  <a:cubicBezTo>
                    <a:pt x="0" y="3060"/>
                    <a:pt x="2277" y="1385"/>
                    <a:pt x="5902" y="545"/>
                  </a:cubicBezTo>
                  <a:cubicBezTo>
                    <a:pt x="9528" y="-294"/>
                    <a:pt x="13895" y="-157"/>
                    <a:pt x="17224" y="901"/>
                  </a:cubicBezTo>
                  <a:cubicBezTo>
                    <a:pt x="19785" y="1714"/>
                    <a:pt x="21402" y="2968"/>
                    <a:pt x="21600" y="4331"/>
                  </a:cubicBezTo>
                  <a:lnTo>
                    <a:pt x="21600" y="20402"/>
                  </a:lnTo>
                  <a:cubicBezTo>
                    <a:pt x="21310" y="20131"/>
                    <a:pt x="20683" y="19957"/>
                    <a:pt x="19966" y="19957"/>
                  </a:cubicBezTo>
                  <a:cubicBezTo>
                    <a:pt x="19161" y="19957"/>
                    <a:pt x="18470" y="20176"/>
                    <a:pt x="18173" y="20488"/>
                  </a:cubicBezTo>
                  <a:cubicBezTo>
                    <a:pt x="18118" y="20250"/>
                    <a:pt x="18108" y="20005"/>
                    <a:pt x="18108" y="19755"/>
                  </a:cubicBezTo>
                  <a:lnTo>
                    <a:pt x="18108" y="4484"/>
                  </a:lnTo>
                  <a:lnTo>
                    <a:pt x="18088" y="4484"/>
                  </a:lnTo>
                  <a:cubicBezTo>
                    <a:pt x="17849" y="3594"/>
                    <a:pt x="16781" y="2775"/>
                    <a:pt x="15102" y="2241"/>
                  </a:cubicBezTo>
                  <a:cubicBezTo>
                    <a:pt x="12892" y="1539"/>
                    <a:pt x="9993" y="1448"/>
                    <a:pt x="7586" y="2006"/>
                  </a:cubicBezTo>
                  <a:cubicBezTo>
                    <a:pt x="5184" y="2562"/>
                    <a:pt x="3674" y="3671"/>
                    <a:pt x="3671" y="4882"/>
                  </a:cubicBezTo>
                  <a:cubicBezTo>
                    <a:pt x="3710" y="4897"/>
                    <a:pt x="3711" y="4913"/>
                    <a:pt x="3711" y="4929"/>
                  </a:cubicBezTo>
                  <a:cubicBezTo>
                    <a:pt x="3711" y="5407"/>
                    <a:pt x="2880" y="5795"/>
                    <a:pt x="1856" y="5795"/>
                  </a:cubicBezTo>
                  <a:cubicBezTo>
                    <a:pt x="831" y="5795"/>
                    <a:pt x="0" y="5407"/>
                    <a:pt x="0" y="4929"/>
                  </a:cubicBezTo>
                  <a:close/>
                </a:path>
              </a:pathLst>
            </a:cu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218563">
                <a:defRPr sz="24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</p:grpSp>
      <p:sp>
        <p:nvSpPr>
          <p:cNvPr id="59" name="Shape 59"/>
          <p:cNvSpPr/>
          <p:nvPr/>
        </p:nvSpPr>
        <p:spPr>
          <a:xfrm>
            <a:off x="4849221" y="362063"/>
            <a:ext cx="2112235" cy="510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3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3000"/>
              <a:t>1. 文档介绍</a:t>
            </a:r>
          </a:p>
        </p:txBody>
      </p:sp>
      <p:sp>
        <p:nvSpPr>
          <p:cNvPr id="60" name="Shape 60"/>
          <p:cNvSpPr/>
          <p:nvPr/>
        </p:nvSpPr>
        <p:spPr>
          <a:xfrm>
            <a:off x="7530489" y="624879"/>
            <a:ext cx="4077015" cy="1"/>
          </a:xfrm>
          <a:prstGeom prst="line">
            <a:avLst/>
          </a:prstGeom>
          <a:ln>
            <a:solidFill>
              <a:srgbClr val="633017"/>
            </a:solidFill>
            <a:prstDash val="dash"/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1" name="Shape 61"/>
          <p:cNvSpPr/>
          <p:nvPr/>
        </p:nvSpPr>
        <p:spPr>
          <a:xfrm>
            <a:off x="483415" y="624879"/>
            <a:ext cx="4077015" cy="1"/>
          </a:xfrm>
          <a:prstGeom prst="line">
            <a:avLst/>
          </a:prstGeom>
          <a:ln>
            <a:solidFill>
              <a:srgbClr val="633017"/>
            </a:solidFill>
            <a:prstDash val="dash"/>
            <a:miter/>
          </a:ln>
        </p:spPr>
        <p:txBody>
          <a:bodyPr lIns="0" tIns="0" rIns="0" bIns="0"/>
          <a:lstStyle/>
          <a:p>
            <a:pPr lvl="0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pic>
        <p:nvPicPr>
          <p:cNvPr id="62" name="image2.png" descr="3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rot="10200000">
            <a:off x="9832975" y="3574415"/>
            <a:ext cx="4243071" cy="3667127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image2.png" descr="3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flipV="1" rot="720000">
            <a:off x="-365125" y="4642484"/>
            <a:ext cx="2922272" cy="2576832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/>
          <p:nvPr/>
        </p:nvSpPr>
        <p:spPr>
          <a:xfrm>
            <a:off x="57948" y="1042913"/>
            <a:ext cx="13130423" cy="433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lvl="1" marL="81297" indent="-81297" algn="just" defTabSz="266700">
              <a:lnSpc>
                <a:spcPct val="150000"/>
              </a:lnSpc>
              <a:spcBef>
                <a:spcPts val="300"/>
              </a:spcBef>
              <a:buClr>
                <a:srgbClr val="000000"/>
              </a:buClr>
              <a:buSzPct val="100000"/>
              <a:buAutoNum type="arabicPeriod" startAt="1"/>
            </a:pPr>
            <a:r>
              <a:rPr b="1" sz="1900">
                <a:uFill>
                  <a:solidFill/>
                </a:uFill>
                <a:latin typeface="宋体"/>
                <a:ea typeface="宋体"/>
                <a:cs typeface="宋体"/>
                <a:sym typeface="宋体"/>
              </a:rPr>
              <a:t>背景说明</a:t>
            </a:r>
            <a:endParaRPr b="1" sz="1900">
              <a:uFill>
                <a:solidFill/>
              </a:uFill>
              <a:latin typeface="宋体"/>
              <a:ea typeface="宋体"/>
              <a:cs typeface="宋体"/>
              <a:sym typeface="宋体"/>
            </a:endParaRPr>
          </a:p>
          <a:p>
            <a:pPr lvl="0" algn="just" defTabSz="266700"/>
            <a:r>
              <a:rPr sz="1900">
                <a:uFill>
                  <a:solidFill/>
                </a:uFill>
                <a:latin typeface="宋体"/>
                <a:ea typeface="宋体"/>
                <a:cs typeface="宋体"/>
                <a:sym typeface="宋体"/>
              </a:rPr>
              <a:t>      软件自动更新系统是能够解决版本更新时带来的不便。能够智能管理了当前的更新版本，减少了手动下载更</a:t>
            </a:r>
            <a:endParaRPr sz="1900">
              <a:uFill>
                <a:solidFill/>
              </a:uFill>
              <a:latin typeface="宋体"/>
              <a:ea typeface="宋体"/>
              <a:cs typeface="宋体"/>
              <a:sym typeface="宋体"/>
            </a:endParaRPr>
          </a:p>
          <a:p>
            <a:pPr lvl="0" algn="just" defTabSz="266700"/>
            <a:r>
              <a:rPr sz="1900">
                <a:uFill>
                  <a:solidFill/>
                </a:uFill>
                <a:latin typeface="宋体"/>
                <a:ea typeface="宋体"/>
                <a:cs typeface="宋体"/>
                <a:sym typeface="宋体"/>
              </a:rPr>
              <a:t>新包带来的不便。</a:t>
            </a:r>
            <a:endParaRPr sz="1900">
              <a:uFill>
                <a:solidFill/>
              </a:u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just" defTabSz="266700"/>
            <a:r>
              <a:rPr sz="1900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endParaRPr sz="1900">
              <a:uFill>
                <a:solidFill/>
              </a:u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1" marL="81297" indent="-81297" algn="just" defTabSz="266700">
              <a:lnSpc>
                <a:spcPct val="150000"/>
              </a:lnSpc>
              <a:spcBef>
                <a:spcPts val="300"/>
              </a:spcBef>
              <a:buClr>
                <a:srgbClr val="000000"/>
              </a:buClr>
              <a:buSzPct val="100000"/>
              <a:buAutoNum type="arabicPeriod" startAt="2"/>
            </a:pPr>
            <a:r>
              <a:rPr b="1" sz="1900">
                <a:uFill>
                  <a:solidFill/>
                </a:uFill>
                <a:latin typeface="宋体"/>
                <a:ea typeface="宋体"/>
                <a:cs typeface="宋体"/>
                <a:sym typeface="宋体"/>
              </a:rPr>
              <a:t>文档目的</a:t>
            </a:r>
            <a:endParaRPr b="1" sz="1900">
              <a:uFill>
                <a:solidFill/>
              </a:uFill>
              <a:latin typeface="宋体"/>
              <a:ea typeface="宋体"/>
              <a:cs typeface="宋体"/>
              <a:sym typeface="宋体"/>
            </a:endParaRPr>
          </a:p>
          <a:p>
            <a:pPr lvl="0" algn="just" defTabSz="266700"/>
            <a:r>
              <a:rPr sz="1900">
                <a:uFill>
                  <a:solidFill/>
                </a:uFill>
                <a:latin typeface="宋体"/>
                <a:ea typeface="宋体"/>
                <a:cs typeface="宋体"/>
                <a:sym typeface="宋体"/>
              </a:rPr>
              <a:t>      完整陈述项目需求，使需求对象明确产品的设计目的以及相应功能。</a:t>
            </a:r>
            <a:endParaRPr sz="1900">
              <a:uFill>
                <a:solidFill/>
              </a:uFill>
              <a:latin typeface="宋体"/>
              <a:ea typeface="宋体"/>
              <a:cs typeface="宋体"/>
              <a:sym typeface="宋体"/>
            </a:endParaRPr>
          </a:p>
          <a:p>
            <a:pPr lvl="0" algn="just" defTabSz="266700"/>
            <a:r>
              <a:rPr sz="1900">
                <a:uFill>
                  <a:solidFill/>
                </a:uFill>
                <a:latin typeface="宋体"/>
                <a:ea typeface="宋体"/>
                <a:cs typeface="宋体"/>
                <a:sym typeface="宋体"/>
              </a:rPr>
              <a:t>方便之后针对此文档对具体需求提出反馈与沟通。</a:t>
            </a:r>
            <a:endParaRPr sz="1900">
              <a:uFill>
                <a:solidFill/>
              </a:uFill>
              <a:latin typeface="宋体"/>
              <a:ea typeface="宋体"/>
              <a:cs typeface="宋体"/>
              <a:sym typeface="宋体"/>
            </a:endParaRPr>
          </a:p>
          <a:p>
            <a:pPr lvl="0" algn="just" defTabSz="266700"/>
            <a:endParaRPr sz="1900">
              <a:uFill>
                <a:solidFill/>
              </a:uFill>
              <a:latin typeface="宋体"/>
              <a:ea typeface="宋体"/>
              <a:cs typeface="宋体"/>
              <a:sym typeface="宋体"/>
            </a:endParaRPr>
          </a:p>
          <a:p>
            <a:pPr lvl="0" algn="just" defTabSz="266700"/>
            <a:r>
              <a:rPr b="1" sz="1900">
                <a:uFill>
                  <a:solidFill/>
                </a:uFill>
                <a:latin typeface="宋体"/>
                <a:ea typeface="宋体"/>
                <a:cs typeface="宋体"/>
                <a:sym typeface="宋体"/>
              </a:rPr>
              <a:t>1.3. 读者对象</a:t>
            </a:r>
            <a:endParaRPr b="1" sz="1900">
              <a:uFill>
                <a:solidFill/>
              </a:uFill>
              <a:latin typeface="宋体"/>
              <a:ea typeface="宋体"/>
              <a:cs typeface="宋体"/>
              <a:sym typeface="宋体"/>
            </a:endParaRPr>
          </a:p>
          <a:p>
            <a:pPr lvl="0" algn="just" defTabSz="266700"/>
            <a:endParaRPr b="1" sz="1900">
              <a:uFill>
                <a:solidFill/>
              </a:uFill>
              <a:latin typeface="宋体"/>
              <a:ea typeface="宋体"/>
              <a:cs typeface="宋体"/>
              <a:sym typeface="宋体"/>
            </a:endParaRPr>
          </a:p>
          <a:p>
            <a:pPr lvl="0" algn="just" defTabSz="266700"/>
            <a:r>
              <a:rPr sz="1900">
                <a:uFill>
                  <a:solidFill/>
                </a:uFill>
                <a:latin typeface="宋体"/>
                <a:ea typeface="宋体"/>
                <a:cs typeface="宋体"/>
                <a:sym typeface="宋体"/>
              </a:rPr>
              <a:t>      此文档可供客户及开发人员共同参阅。</a:t>
            </a:r>
            <a:endParaRPr sz="1900">
              <a:uFill>
                <a:solidFill/>
              </a:uFill>
              <a:latin typeface="宋体"/>
              <a:ea typeface="宋体"/>
              <a:cs typeface="宋体"/>
              <a:sym typeface="宋体"/>
            </a:endParaRP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2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8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B9BD5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